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7"/>
  </p:notesMasterIdLst>
  <p:sldIdLst>
    <p:sldId id="258" r:id="rId2"/>
    <p:sldId id="711" r:id="rId3"/>
    <p:sldId id="717" r:id="rId4"/>
    <p:sldId id="259" r:id="rId5"/>
    <p:sldId id="70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6F74B-5D47-483F-8BE0-AA816E868D47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4D6FE-C5EC-4999-B36F-5126EF80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01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456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218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5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80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2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8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6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7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1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9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6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A998-AE3E-4DF0-BE47-CB53D85C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IR LED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58A0-D30D-4474-B413-A8A35E60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Build a circle IR led 850nm with controllable angle  by using Arduino and 74HC595 or MAX 7221</a:t>
            </a:r>
          </a:p>
          <a:p>
            <a:endParaRPr lang="en-US" dirty="0"/>
          </a:p>
          <a:p>
            <a:r>
              <a:rPr lang="en-US" dirty="0"/>
              <a:t>By Nguyen Van Han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39F7D-1C9E-47FC-A7B0-A8EE37E2D429}"/>
              </a:ext>
            </a:extLst>
          </p:cNvPr>
          <p:cNvSpPr txBox="1"/>
          <p:nvPr/>
        </p:nvSpPr>
        <p:spPr>
          <a:xfrm>
            <a:off x="4330132" y="6172200"/>
            <a:ext cx="590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11/21/2021</a:t>
            </a:r>
          </a:p>
        </p:txBody>
      </p:sp>
    </p:spTree>
    <p:extLst>
      <p:ext uri="{BB962C8B-B14F-4D97-AF65-F5344CB8AC3E}">
        <p14:creationId xmlns:p14="http://schemas.microsoft.com/office/powerpoint/2010/main" val="92775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69230-2E88-430E-A130-8755DBD431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99F50C-BE38-4BD0-BA84-9B090E1F2B9B}" type="slidenum">
              <a:rPr lang="en-US" smtClean="0"/>
              <a:pPr/>
              <a:t>2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D0F89-FF06-4628-B578-AE135964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43" y="255746"/>
            <a:ext cx="10168128" cy="1179576"/>
          </a:xfrm>
        </p:spPr>
        <p:txBody>
          <a:bodyPr/>
          <a:lstStyle/>
          <a:p>
            <a:r>
              <a:rPr lang="en-US" sz="4000" dirty="0"/>
              <a:t>Concept Design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0C9421-38EA-4A97-A480-A3E919957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524" y="175440"/>
            <a:ext cx="3935395" cy="3803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91E57F-BD47-474B-8A7F-26EA874A42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8030" y="1119942"/>
            <a:ext cx="1588487" cy="4305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A6B9BB-B47C-456E-861F-D95D0B22FF45}"/>
              </a:ext>
            </a:extLst>
          </p:cNvPr>
          <p:cNvSpPr txBox="1"/>
          <p:nvPr/>
        </p:nvSpPr>
        <p:spPr>
          <a:xfrm>
            <a:off x="144161" y="2195153"/>
            <a:ext cx="25098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 specification</a:t>
            </a:r>
          </a:p>
          <a:p>
            <a:r>
              <a:rPr lang="en-US" dirty="0"/>
              <a:t>Model:  TSHG6210 </a:t>
            </a:r>
          </a:p>
          <a:p>
            <a:r>
              <a:rPr lang="en-US" dirty="0"/>
              <a:t>Wavelength: 850nm</a:t>
            </a:r>
          </a:p>
          <a:p>
            <a:r>
              <a:rPr lang="en-US" dirty="0"/>
              <a:t>View angle: 20</a:t>
            </a:r>
            <a:r>
              <a:rPr lang="en-US" baseline="30000" dirty="0"/>
              <a:t>0</a:t>
            </a:r>
            <a:r>
              <a:rPr lang="en-US" dirty="0"/>
              <a:t> </a:t>
            </a:r>
          </a:p>
          <a:p>
            <a:r>
              <a:rPr lang="en-US" dirty="0"/>
              <a:t>Diameter : 5mm</a:t>
            </a:r>
          </a:p>
          <a:p>
            <a:r>
              <a:rPr lang="en-US" dirty="0"/>
              <a:t>Radiant Intensity: 230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A7A2F7-65D2-4CA7-93FC-39E33A0E3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609" y="1821777"/>
            <a:ext cx="3719406" cy="3377111"/>
          </a:xfrm>
          <a:prstGeom prst="rect">
            <a:avLst/>
          </a:prstGeom>
        </p:spPr>
      </p:pic>
      <p:pic>
        <p:nvPicPr>
          <p:cNvPr id="5" name="Picture 4" descr="A picture containing gear, metalware, wheel&#10;&#10;Description automatically generated">
            <a:extLst>
              <a:ext uri="{FF2B5EF4-FFF2-40B4-BE49-F238E27FC236}">
                <a16:creationId xmlns:a16="http://schemas.microsoft.com/office/drawing/2014/main" id="{2B4D569A-E987-4E29-A0F1-7ED1713942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58" t="16625" r="31650" b="8705"/>
          <a:stretch/>
        </p:blipFill>
        <p:spPr>
          <a:xfrm>
            <a:off x="8620124" y="4101928"/>
            <a:ext cx="2962275" cy="2467857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E02D39DB-AEBA-4284-A3B1-A4226DE99D96}"/>
              </a:ext>
            </a:extLst>
          </p:cNvPr>
          <p:cNvSpPr/>
          <p:nvPr/>
        </p:nvSpPr>
        <p:spPr>
          <a:xfrm>
            <a:off x="8895125" y="4972592"/>
            <a:ext cx="219075" cy="257175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18495D6E-FC70-4087-8699-132F465495F7}"/>
              </a:ext>
            </a:extLst>
          </p:cNvPr>
          <p:cNvSpPr/>
          <p:nvPr/>
        </p:nvSpPr>
        <p:spPr>
          <a:xfrm>
            <a:off x="8895125" y="5229767"/>
            <a:ext cx="1396214" cy="915582"/>
          </a:xfrm>
          <a:custGeom>
            <a:avLst/>
            <a:gdLst>
              <a:gd name="connsiteX0" fmla="*/ 2387840 w 2390778"/>
              <a:gd name="connsiteY0" fmla="*/ 1263926 h 2362341"/>
              <a:gd name="connsiteX1" fmla="*/ 1299740 w 2390778"/>
              <a:gd name="connsiteY1" fmla="*/ 2357832 h 2362341"/>
              <a:gd name="connsiteX2" fmla="*/ 36877 w 2390778"/>
              <a:gd name="connsiteY2" fmla="*/ 1472295 h 2362341"/>
              <a:gd name="connsiteX3" fmla="*/ 1195389 w 2390778"/>
              <a:gd name="connsiteY3" fmla="*/ 1181171 h 2362341"/>
              <a:gd name="connsiteX4" fmla="*/ 2387840 w 2390778"/>
              <a:gd name="connsiteY4" fmla="*/ 1263926 h 2362341"/>
              <a:gd name="connsiteX0" fmla="*/ 2387840 w 2390778"/>
              <a:gd name="connsiteY0" fmla="*/ 1263926 h 2362341"/>
              <a:gd name="connsiteX1" fmla="*/ 1299740 w 2390778"/>
              <a:gd name="connsiteY1" fmla="*/ 2357832 h 2362341"/>
              <a:gd name="connsiteX2" fmla="*/ 36877 w 2390778"/>
              <a:gd name="connsiteY2" fmla="*/ 1472295 h 2362341"/>
              <a:gd name="connsiteX0" fmla="*/ 2350963 w 2350963"/>
              <a:gd name="connsiteY0" fmla="*/ 344693 h 1443152"/>
              <a:gd name="connsiteX1" fmla="*/ 1262863 w 2350963"/>
              <a:gd name="connsiteY1" fmla="*/ 1438599 h 1443152"/>
              <a:gd name="connsiteX2" fmla="*/ 0 w 2350963"/>
              <a:gd name="connsiteY2" fmla="*/ 553062 h 1443152"/>
              <a:gd name="connsiteX3" fmla="*/ 1168037 w 2350963"/>
              <a:gd name="connsiteY3" fmla="*/ 0 h 1443152"/>
              <a:gd name="connsiteX4" fmla="*/ 2350963 w 2350963"/>
              <a:gd name="connsiteY4" fmla="*/ 344693 h 1443152"/>
              <a:gd name="connsiteX0" fmla="*/ 2350963 w 2350963"/>
              <a:gd name="connsiteY0" fmla="*/ 344693 h 1443152"/>
              <a:gd name="connsiteX1" fmla="*/ 1262863 w 2350963"/>
              <a:gd name="connsiteY1" fmla="*/ 1438599 h 1443152"/>
              <a:gd name="connsiteX2" fmla="*/ 0 w 2350963"/>
              <a:gd name="connsiteY2" fmla="*/ 553062 h 1443152"/>
              <a:gd name="connsiteX0" fmla="*/ 2350963 w 2350963"/>
              <a:gd name="connsiteY0" fmla="*/ 344693 h 1499770"/>
              <a:gd name="connsiteX1" fmla="*/ 1262863 w 2350963"/>
              <a:gd name="connsiteY1" fmla="*/ 1438599 h 1499770"/>
              <a:gd name="connsiteX2" fmla="*/ 0 w 2350963"/>
              <a:gd name="connsiteY2" fmla="*/ 553062 h 1499770"/>
              <a:gd name="connsiteX3" fmla="*/ 1168037 w 2350963"/>
              <a:gd name="connsiteY3" fmla="*/ 0 h 1499770"/>
              <a:gd name="connsiteX4" fmla="*/ 2350963 w 2350963"/>
              <a:gd name="connsiteY4" fmla="*/ 344693 h 1499770"/>
              <a:gd name="connsiteX0" fmla="*/ 2350963 w 2350963"/>
              <a:gd name="connsiteY0" fmla="*/ 344693 h 1499770"/>
              <a:gd name="connsiteX1" fmla="*/ 1429551 w 2350963"/>
              <a:gd name="connsiteY1" fmla="*/ 1495749 h 1499770"/>
              <a:gd name="connsiteX2" fmla="*/ 0 w 2350963"/>
              <a:gd name="connsiteY2" fmla="*/ 553062 h 1499770"/>
              <a:gd name="connsiteX0" fmla="*/ 2350963 w 2350963"/>
              <a:gd name="connsiteY0" fmla="*/ 344693 h 1466728"/>
              <a:gd name="connsiteX1" fmla="*/ 1262863 w 2350963"/>
              <a:gd name="connsiteY1" fmla="*/ 1438599 h 1466728"/>
              <a:gd name="connsiteX2" fmla="*/ 0 w 2350963"/>
              <a:gd name="connsiteY2" fmla="*/ 553062 h 1466728"/>
              <a:gd name="connsiteX3" fmla="*/ 1168037 w 2350963"/>
              <a:gd name="connsiteY3" fmla="*/ 0 h 1466728"/>
              <a:gd name="connsiteX4" fmla="*/ 2350963 w 2350963"/>
              <a:gd name="connsiteY4" fmla="*/ 344693 h 1466728"/>
              <a:gd name="connsiteX0" fmla="*/ 2350963 w 2350963"/>
              <a:gd name="connsiteY0" fmla="*/ 344693 h 1466728"/>
              <a:gd name="connsiteX1" fmla="*/ 1381926 w 2350963"/>
              <a:gd name="connsiteY1" fmla="*/ 1462412 h 1466728"/>
              <a:gd name="connsiteX2" fmla="*/ 0 w 2350963"/>
              <a:gd name="connsiteY2" fmla="*/ 553062 h 1466728"/>
              <a:gd name="connsiteX0" fmla="*/ 2350963 w 2350963"/>
              <a:gd name="connsiteY0" fmla="*/ 344693 h 1452579"/>
              <a:gd name="connsiteX1" fmla="*/ 1262863 w 2350963"/>
              <a:gd name="connsiteY1" fmla="*/ 1438599 h 1452579"/>
              <a:gd name="connsiteX2" fmla="*/ 0 w 2350963"/>
              <a:gd name="connsiteY2" fmla="*/ 553062 h 1452579"/>
              <a:gd name="connsiteX3" fmla="*/ 1168037 w 2350963"/>
              <a:gd name="connsiteY3" fmla="*/ 0 h 1452579"/>
              <a:gd name="connsiteX4" fmla="*/ 2350963 w 2350963"/>
              <a:gd name="connsiteY4" fmla="*/ 344693 h 1452579"/>
              <a:gd name="connsiteX0" fmla="*/ 2350963 w 2350963"/>
              <a:gd name="connsiteY0" fmla="*/ 344693 h 1452579"/>
              <a:gd name="connsiteX1" fmla="*/ 1339064 w 2350963"/>
              <a:gd name="connsiteY1" fmla="*/ 1448124 h 1452579"/>
              <a:gd name="connsiteX2" fmla="*/ 0 w 2350963"/>
              <a:gd name="connsiteY2" fmla="*/ 553062 h 1452579"/>
              <a:gd name="connsiteX0" fmla="*/ 2350963 w 2355725"/>
              <a:gd name="connsiteY0" fmla="*/ 344693 h 1452579"/>
              <a:gd name="connsiteX1" fmla="*/ 1262863 w 2355725"/>
              <a:gd name="connsiteY1" fmla="*/ 1438599 h 1452579"/>
              <a:gd name="connsiteX2" fmla="*/ 0 w 2355725"/>
              <a:gd name="connsiteY2" fmla="*/ 553062 h 1452579"/>
              <a:gd name="connsiteX3" fmla="*/ 1168037 w 2355725"/>
              <a:gd name="connsiteY3" fmla="*/ 0 h 1452579"/>
              <a:gd name="connsiteX4" fmla="*/ 2350963 w 2355725"/>
              <a:gd name="connsiteY4" fmla="*/ 344693 h 1452579"/>
              <a:gd name="connsiteX0" fmla="*/ 2355725 w 2355725"/>
              <a:gd name="connsiteY0" fmla="*/ 482806 h 1452579"/>
              <a:gd name="connsiteX1" fmla="*/ 1339064 w 2355725"/>
              <a:gd name="connsiteY1" fmla="*/ 1448124 h 1452579"/>
              <a:gd name="connsiteX2" fmla="*/ 0 w 2355725"/>
              <a:gd name="connsiteY2" fmla="*/ 553062 h 1452579"/>
              <a:gd name="connsiteX0" fmla="*/ 2350963 w 2350963"/>
              <a:gd name="connsiteY0" fmla="*/ 344693 h 1452579"/>
              <a:gd name="connsiteX1" fmla="*/ 1262863 w 2350963"/>
              <a:gd name="connsiteY1" fmla="*/ 1438599 h 1452579"/>
              <a:gd name="connsiteX2" fmla="*/ 0 w 2350963"/>
              <a:gd name="connsiteY2" fmla="*/ 553062 h 1452579"/>
              <a:gd name="connsiteX3" fmla="*/ 1168037 w 2350963"/>
              <a:gd name="connsiteY3" fmla="*/ 0 h 1452579"/>
              <a:gd name="connsiteX4" fmla="*/ 2350963 w 2350963"/>
              <a:gd name="connsiteY4" fmla="*/ 344693 h 1452579"/>
              <a:gd name="connsiteX0" fmla="*/ 2350963 w 2350963"/>
              <a:gd name="connsiteY0" fmla="*/ 411368 h 1452579"/>
              <a:gd name="connsiteX1" fmla="*/ 1339064 w 2350963"/>
              <a:gd name="connsiteY1" fmla="*/ 1448124 h 1452579"/>
              <a:gd name="connsiteX2" fmla="*/ 0 w 2350963"/>
              <a:gd name="connsiteY2" fmla="*/ 553062 h 1452579"/>
              <a:gd name="connsiteX0" fmla="*/ 2350963 w 2350963"/>
              <a:gd name="connsiteY0" fmla="*/ 344693 h 1466727"/>
              <a:gd name="connsiteX1" fmla="*/ 1296200 w 2350963"/>
              <a:gd name="connsiteY1" fmla="*/ 1462411 h 1466727"/>
              <a:gd name="connsiteX2" fmla="*/ 0 w 2350963"/>
              <a:gd name="connsiteY2" fmla="*/ 553062 h 1466727"/>
              <a:gd name="connsiteX3" fmla="*/ 1168037 w 2350963"/>
              <a:gd name="connsiteY3" fmla="*/ 0 h 1466727"/>
              <a:gd name="connsiteX4" fmla="*/ 2350963 w 2350963"/>
              <a:gd name="connsiteY4" fmla="*/ 344693 h 1466727"/>
              <a:gd name="connsiteX0" fmla="*/ 2350963 w 2350963"/>
              <a:gd name="connsiteY0" fmla="*/ 411368 h 1466727"/>
              <a:gd name="connsiteX1" fmla="*/ 1339064 w 2350963"/>
              <a:gd name="connsiteY1" fmla="*/ 1448124 h 1466727"/>
              <a:gd name="connsiteX2" fmla="*/ 0 w 2350963"/>
              <a:gd name="connsiteY2" fmla="*/ 553062 h 1466727"/>
              <a:gd name="connsiteX0" fmla="*/ 2350963 w 2350963"/>
              <a:gd name="connsiteY0" fmla="*/ 344693 h 1466727"/>
              <a:gd name="connsiteX1" fmla="*/ 1296200 w 2350963"/>
              <a:gd name="connsiteY1" fmla="*/ 1462411 h 1466727"/>
              <a:gd name="connsiteX2" fmla="*/ 0 w 2350963"/>
              <a:gd name="connsiteY2" fmla="*/ 553062 h 1466727"/>
              <a:gd name="connsiteX3" fmla="*/ 1168037 w 2350963"/>
              <a:gd name="connsiteY3" fmla="*/ 0 h 1466727"/>
              <a:gd name="connsiteX4" fmla="*/ 2350963 w 2350963"/>
              <a:gd name="connsiteY4" fmla="*/ 344693 h 1466727"/>
              <a:gd name="connsiteX0" fmla="*/ 2350963 w 2350963"/>
              <a:gd name="connsiteY0" fmla="*/ 411368 h 1466727"/>
              <a:gd name="connsiteX1" fmla="*/ 1339064 w 2350963"/>
              <a:gd name="connsiteY1" fmla="*/ 1448124 h 1466727"/>
              <a:gd name="connsiteX2" fmla="*/ 85725 w 2350963"/>
              <a:gd name="connsiteY2" fmla="*/ 548299 h 1466727"/>
              <a:gd name="connsiteX0" fmla="*/ 2350963 w 2350963"/>
              <a:gd name="connsiteY0" fmla="*/ 344693 h 1466727"/>
              <a:gd name="connsiteX1" fmla="*/ 1296200 w 2350963"/>
              <a:gd name="connsiteY1" fmla="*/ 1462411 h 1466727"/>
              <a:gd name="connsiteX2" fmla="*/ 0 w 2350963"/>
              <a:gd name="connsiteY2" fmla="*/ 553062 h 1466727"/>
              <a:gd name="connsiteX3" fmla="*/ 1168037 w 2350963"/>
              <a:gd name="connsiteY3" fmla="*/ 0 h 1466727"/>
              <a:gd name="connsiteX4" fmla="*/ 2350963 w 2350963"/>
              <a:gd name="connsiteY4" fmla="*/ 344693 h 1466727"/>
              <a:gd name="connsiteX0" fmla="*/ 2350963 w 2350963"/>
              <a:gd name="connsiteY0" fmla="*/ 411368 h 1466727"/>
              <a:gd name="connsiteX1" fmla="*/ 1339064 w 2350963"/>
              <a:gd name="connsiteY1" fmla="*/ 1448124 h 1466727"/>
              <a:gd name="connsiteX2" fmla="*/ 85725 w 2350963"/>
              <a:gd name="connsiteY2" fmla="*/ 548299 h 1466727"/>
              <a:gd name="connsiteX0" fmla="*/ 2350963 w 2350963"/>
              <a:gd name="connsiteY0" fmla="*/ 344693 h 1466727"/>
              <a:gd name="connsiteX1" fmla="*/ 1296200 w 2350963"/>
              <a:gd name="connsiteY1" fmla="*/ 1462411 h 1466727"/>
              <a:gd name="connsiteX2" fmla="*/ 0 w 2350963"/>
              <a:gd name="connsiteY2" fmla="*/ 553062 h 1466727"/>
              <a:gd name="connsiteX3" fmla="*/ 1168037 w 2350963"/>
              <a:gd name="connsiteY3" fmla="*/ 0 h 1466727"/>
              <a:gd name="connsiteX4" fmla="*/ 2350963 w 2350963"/>
              <a:gd name="connsiteY4" fmla="*/ 344693 h 1466727"/>
              <a:gd name="connsiteX0" fmla="*/ 2350963 w 2350963"/>
              <a:gd name="connsiteY0" fmla="*/ 411368 h 1466727"/>
              <a:gd name="connsiteX1" fmla="*/ 1339064 w 2350963"/>
              <a:gd name="connsiteY1" fmla="*/ 1448124 h 1466727"/>
              <a:gd name="connsiteX2" fmla="*/ 109537 w 2350963"/>
              <a:gd name="connsiteY2" fmla="*/ 534011 h 1466727"/>
              <a:gd name="connsiteX0" fmla="*/ 2350963 w 2350963"/>
              <a:gd name="connsiteY0" fmla="*/ 344693 h 1466727"/>
              <a:gd name="connsiteX1" fmla="*/ 1296200 w 2350963"/>
              <a:gd name="connsiteY1" fmla="*/ 1462411 h 1466727"/>
              <a:gd name="connsiteX2" fmla="*/ 0 w 2350963"/>
              <a:gd name="connsiteY2" fmla="*/ 553062 h 1466727"/>
              <a:gd name="connsiteX3" fmla="*/ 1168037 w 2350963"/>
              <a:gd name="connsiteY3" fmla="*/ 0 h 1466727"/>
              <a:gd name="connsiteX4" fmla="*/ 2350963 w 2350963"/>
              <a:gd name="connsiteY4" fmla="*/ 344693 h 1466727"/>
              <a:gd name="connsiteX0" fmla="*/ 2350963 w 2350963"/>
              <a:gd name="connsiteY0" fmla="*/ 411368 h 1466727"/>
              <a:gd name="connsiteX1" fmla="*/ 1339064 w 2350963"/>
              <a:gd name="connsiteY1" fmla="*/ 1448124 h 1466727"/>
              <a:gd name="connsiteX2" fmla="*/ 109537 w 2350963"/>
              <a:gd name="connsiteY2" fmla="*/ 534011 h 1466727"/>
              <a:gd name="connsiteX0" fmla="*/ 2350963 w 2355725"/>
              <a:gd name="connsiteY0" fmla="*/ 344693 h 1466727"/>
              <a:gd name="connsiteX1" fmla="*/ 1296200 w 2355725"/>
              <a:gd name="connsiteY1" fmla="*/ 1462411 h 1466727"/>
              <a:gd name="connsiteX2" fmla="*/ 0 w 2355725"/>
              <a:gd name="connsiteY2" fmla="*/ 553062 h 1466727"/>
              <a:gd name="connsiteX3" fmla="*/ 1168037 w 2355725"/>
              <a:gd name="connsiteY3" fmla="*/ 0 h 1466727"/>
              <a:gd name="connsiteX4" fmla="*/ 2350963 w 2355725"/>
              <a:gd name="connsiteY4" fmla="*/ 344693 h 1466727"/>
              <a:gd name="connsiteX0" fmla="*/ 2355725 w 2355725"/>
              <a:gd name="connsiteY0" fmla="*/ 497093 h 1466727"/>
              <a:gd name="connsiteX1" fmla="*/ 1339064 w 2355725"/>
              <a:gd name="connsiteY1" fmla="*/ 1448124 h 1466727"/>
              <a:gd name="connsiteX2" fmla="*/ 109537 w 2355725"/>
              <a:gd name="connsiteY2" fmla="*/ 534011 h 1466727"/>
              <a:gd name="connsiteX0" fmla="*/ 2350963 w 2355725"/>
              <a:gd name="connsiteY0" fmla="*/ 344693 h 1466727"/>
              <a:gd name="connsiteX1" fmla="*/ 1296200 w 2355725"/>
              <a:gd name="connsiteY1" fmla="*/ 1462411 h 1466727"/>
              <a:gd name="connsiteX2" fmla="*/ 0 w 2355725"/>
              <a:gd name="connsiteY2" fmla="*/ 553062 h 1466727"/>
              <a:gd name="connsiteX3" fmla="*/ 1168037 w 2355725"/>
              <a:gd name="connsiteY3" fmla="*/ 0 h 1466727"/>
              <a:gd name="connsiteX4" fmla="*/ 2350963 w 2355725"/>
              <a:gd name="connsiteY4" fmla="*/ 344693 h 1466727"/>
              <a:gd name="connsiteX0" fmla="*/ 2355725 w 2355725"/>
              <a:gd name="connsiteY0" fmla="*/ 497093 h 1466727"/>
              <a:gd name="connsiteX1" fmla="*/ 1339064 w 2355725"/>
              <a:gd name="connsiteY1" fmla="*/ 1448124 h 1466727"/>
              <a:gd name="connsiteX2" fmla="*/ 109537 w 2355725"/>
              <a:gd name="connsiteY2" fmla="*/ 534011 h 1466727"/>
              <a:gd name="connsiteX0" fmla="*/ 2350963 w 2355725"/>
              <a:gd name="connsiteY0" fmla="*/ 3132 h 1125166"/>
              <a:gd name="connsiteX1" fmla="*/ 1296200 w 2355725"/>
              <a:gd name="connsiteY1" fmla="*/ 1120850 h 1125166"/>
              <a:gd name="connsiteX2" fmla="*/ 0 w 2355725"/>
              <a:gd name="connsiteY2" fmla="*/ 211501 h 1125166"/>
              <a:gd name="connsiteX3" fmla="*/ 1139462 w 2355725"/>
              <a:gd name="connsiteY3" fmla="*/ 112464 h 1125166"/>
              <a:gd name="connsiteX4" fmla="*/ 2350963 w 2355725"/>
              <a:gd name="connsiteY4" fmla="*/ 3132 h 1125166"/>
              <a:gd name="connsiteX0" fmla="*/ 2355725 w 2355725"/>
              <a:gd name="connsiteY0" fmla="*/ 155532 h 1125166"/>
              <a:gd name="connsiteX1" fmla="*/ 1339064 w 2355725"/>
              <a:gd name="connsiteY1" fmla="*/ 1106563 h 1125166"/>
              <a:gd name="connsiteX2" fmla="*/ 109537 w 2355725"/>
              <a:gd name="connsiteY2" fmla="*/ 192450 h 1125166"/>
              <a:gd name="connsiteX0" fmla="*/ 2350963 w 2355725"/>
              <a:gd name="connsiteY0" fmla="*/ 4956 h 1126990"/>
              <a:gd name="connsiteX1" fmla="*/ 1296200 w 2355725"/>
              <a:gd name="connsiteY1" fmla="*/ 1122674 h 1126990"/>
              <a:gd name="connsiteX2" fmla="*/ 0 w 2355725"/>
              <a:gd name="connsiteY2" fmla="*/ 213325 h 1126990"/>
              <a:gd name="connsiteX3" fmla="*/ 1139462 w 2355725"/>
              <a:gd name="connsiteY3" fmla="*/ 114288 h 1126990"/>
              <a:gd name="connsiteX4" fmla="*/ 2350963 w 2355725"/>
              <a:gd name="connsiteY4" fmla="*/ 4956 h 1126990"/>
              <a:gd name="connsiteX0" fmla="*/ 2355725 w 2355725"/>
              <a:gd name="connsiteY0" fmla="*/ 157356 h 1126990"/>
              <a:gd name="connsiteX1" fmla="*/ 1339064 w 2355725"/>
              <a:gd name="connsiteY1" fmla="*/ 1108387 h 1126990"/>
              <a:gd name="connsiteX2" fmla="*/ 109537 w 2355725"/>
              <a:gd name="connsiteY2" fmla="*/ 194274 h 1126990"/>
              <a:gd name="connsiteX0" fmla="*/ 2350963 w 2355725"/>
              <a:gd name="connsiteY0" fmla="*/ 0 h 1122034"/>
              <a:gd name="connsiteX1" fmla="*/ 1296200 w 2355725"/>
              <a:gd name="connsiteY1" fmla="*/ 1117718 h 1122034"/>
              <a:gd name="connsiteX2" fmla="*/ 0 w 2355725"/>
              <a:gd name="connsiteY2" fmla="*/ 208369 h 1122034"/>
              <a:gd name="connsiteX3" fmla="*/ 2350963 w 2355725"/>
              <a:gd name="connsiteY3" fmla="*/ 0 h 1122034"/>
              <a:gd name="connsiteX0" fmla="*/ 2355725 w 2355725"/>
              <a:gd name="connsiteY0" fmla="*/ 152400 h 1122034"/>
              <a:gd name="connsiteX1" fmla="*/ 1339064 w 2355725"/>
              <a:gd name="connsiteY1" fmla="*/ 1103431 h 1122034"/>
              <a:gd name="connsiteX2" fmla="*/ 109537 w 2355725"/>
              <a:gd name="connsiteY2" fmla="*/ 189318 h 1122034"/>
              <a:gd name="connsiteX0" fmla="*/ 1509588 w 2355725"/>
              <a:gd name="connsiteY0" fmla="*/ 600075 h 1042791"/>
              <a:gd name="connsiteX1" fmla="*/ 1296200 w 2355725"/>
              <a:gd name="connsiteY1" fmla="*/ 965318 h 1042791"/>
              <a:gd name="connsiteX2" fmla="*/ 0 w 2355725"/>
              <a:gd name="connsiteY2" fmla="*/ 55969 h 1042791"/>
              <a:gd name="connsiteX3" fmla="*/ 1509588 w 2355725"/>
              <a:gd name="connsiteY3" fmla="*/ 600075 h 1042791"/>
              <a:gd name="connsiteX0" fmla="*/ 2355725 w 2355725"/>
              <a:gd name="connsiteY0" fmla="*/ 0 h 1042791"/>
              <a:gd name="connsiteX1" fmla="*/ 1339064 w 2355725"/>
              <a:gd name="connsiteY1" fmla="*/ 951031 h 1042791"/>
              <a:gd name="connsiteX2" fmla="*/ 109537 w 2355725"/>
              <a:gd name="connsiteY2" fmla="*/ 36918 h 1042791"/>
              <a:gd name="connsiteX0" fmla="*/ 1509588 w 2355725"/>
              <a:gd name="connsiteY0" fmla="*/ 600075 h 954943"/>
              <a:gd name="connsiteX1" fmla="*/ 0 w 2355725"/>
              <a:gd name="connsiteY1" fmla="*/ 55969 h 954943"/>
              <a:gd name="connsiteX2" fmla="*/ 1509588 w 2355725"/>
              <a:gd name="connsiteY2" fmla="*/ 600075 h 954943"/>
              <a:gd name="connsiteX0" fmla="*/ 2355725 w 2355725"/>
              <a:gd name="connsiteY0" fmla="*/ 0 h 954943"/>
              <a:gd name="connsiteX1" fmla="*/ 1339064 w 2355725"/>
              <a:gd name="connsiteY1" fmla="*/ 951031 h 954943"/>
              <a:gd name="connsiteX2" fmla="*/ 109537 w 2355725"/>
              <a:gd name="connsiteY2" fmla="*/ 36918 h 954943"/>
              <a:gd name="connsiteX0" fmla="*/ 1334963 w 2355725"/>
              <a:gd name="connsiteY0" fmla="*/ 952500 h 954943"/>
              <a:gd name="connsiteX1" fmla="*/ 0 w 2355725"/>
              <a:gd name="connsiteY1" fmla="*/ 55969 h 954943"/>
              <a:gd name="connsiteX2" fmla="*/ 1334963 w 2355725"/>
              <a:gd name="connsiteY2" fmla="*/ 952500 h 954943"/>
              <a:gd name="connsiteX0" fmla="*/ 2355725 w 2355725"/>
              <a:gd name="connsiteY0" fmla="*/ 0 h 954943"/>
              <a:gd name="connsiteX1" fmla="*/ 1339064 w 2355725"/>
              <a:gd name="connsiteY1" fmla="*/ 951031 h 954943"/>
              <a:gd name="connsiteX2" fmla="*/ 109537 w 2355725"/>
              <a:gd name="connsiteY2" fmla="*/ 36918 h 954943"/>
              <a:gd name="connsiteX0" fmla="*/ 1334963 w 1911225"/>
              <a:gd name="connsiteY0" fmla="*/ 915582 h 1017171"/>
              <a:gd name="connsiteX1" fmla="*/ 0 w 1911225"/>
              <a:gd name="connsiteY1" fmla="*/ 19051 h 1017171"/>
              <a:gd name="connsiteX2" fmla="*/ 1334963 w 1911225"/>
              <a:gd name="connsiteY2" fmla="*/ 915582 h 1017171"/>
              <a:gd name="connsiteX0" fmla="*/ 1911225 w 1911225"/>
              <a:gd name="connsiteY0" fmla="*/ 721907 h 1017171"/>
              <a:gd name="connsiteX1" fmla="*/ 1339064 w 1911225"/>
              <a:gd name="connsiteY1" fmla="*/ 914113 h 1017171"/>
              <a:gd name="connsiteX2" fmla="*/ 109537 w 1911225"/>
              <a:gd name="connsiteY2" fmla="*/ 0 h 1017171"/>
              <a:gd name="connsiteX0" fmla="*/ 1334963 w 2225550"/>
              <a:gd name="connsiteY0" fmla="*/ 915582 h 918025"/>
              <a:gd name="connsiteX1" fmla="*/ 0 w 2225550"/>
              <a:gd name="connsiteY1" fmla="*/ 19051 h 918025"/>
              <a:gd name="connsiteX2" fmla="*/ 1334963 w 2225550"/>
              <a:gd name="connsiteY2" fmla="*/ 915582 h 918025"/>
              <a:gd name="connsiteX0" fmla="*/ 2225550 w 2225550"/>
              <a:gd name="connsiteY0" fmla="*/ 347257 h 918025"/>
              <a:gd name="connsiteX1" fmla="*/ 1339064 w 2225550"/>
              <a:gd name="connsiteY1" fmla="*/ 914113 h 918025"/>
              <a:gd name="connsiteX2" fmla="*/ 109537 w 2225550"/>
              <a:gd name="connsiteY2" fmla="*/ 0 h 918025"/>
              <a:gd name="connsiteX0" fmla="*/ 1334963 w 2225550"/>
              <a:gd name="connsiteY0" fmla="*/ 915582 h 918025"/>
              <a:gd name="connsiteX1" fmla="*/ 0 w 2225550"/>
              <a:gd name="connsiteY1" fmla="*/ 19051 h 918025"/>
              <a:gd name="connsiteX2" fmla="*/ 1334963 w 2225550"/>
              <a:gd name="connsiteY2" fmla="*/ 915582 h 918025"/>
              <a:gd name="connsiteX0" fmla="*/ 2225550 w 2225550"/>
              <a:gd name="connsiteY0" fmla="*/ 347257 h 918025"/>
              <a:gd name="connsiteX1" fmla="*/ 1339064 w 2225550"/>
              <a:gd name="connsiteY1" fmla="*/ 914113 h 918025"/>
              <a:gd name="connsiteX2" fmla="*/ 109537 w 2225550"/>
              <a:gd name="connsiteY2" fmla="*/ 0 h 918025"/>
              <a:gd name="connsiteX0" fmla="*/ 1334963 w 1339064"/>
              <a:gd name="connsiteY0" fmla="*/ 915582 h 918025"/>
              <a:gd name="connsiteX1" fmla="*/ 0 w 1339064"/>
              <a:gd name="connsiteY1" fmla="*/ 19051 h 918025"/>
              <a:gd name="connsiteX2" fmla="*/ 1334963 w 1339064"/>
              <a:gd name="connsiteY2" fmla="*/ 915582 h 918025"/>
              <a:gd name="connsiteX0" fmla="*/ 1339064 w 1339064"/>
              <a:gd name="connsiteY0" fmla="*/ 914113 h 918025"/>
              <a:gd name="connsiteX1" fmla="*/ 109537 w 1339064"/>
              <a:gd name="connsiteY1" fmla="*/ 0 h 918025"/>
              <a:gd name="connsiteX0" fmla="*/ 1334963 w 1405739"/>
              <a:gd name="connsiteY0" fmla="*/ 915582 h 915582"/>
              <a:gd name="connsiteX1" fmla="*/ 0 w 1405739"/>
              <a:gd name="connsiteY1" fmla="*/ 19051 h 915582"/>
              <a:gd name="connsiteX2" fmla="*/ 1334963 w 1405739"/>
              <a:gd name="connsiteY2" fmla="*/ 915582 h 915582"/>
              <a:gd name="connsiteX0" fmla="*/ 1405739 w 1405739"/>
              <a:gd name="connsiteY0" fmla="*/ 780763 h 915582"/>
              <a:gd name="connsiteX1" fmla="*/ 109537 w 1405739"/>
              <a:gd name="connsiteY1" fmla="*/ 0 h 915582"/>
              <a:gd name="connsiteX0" fmla="*/ 1334963 w 1396214"/>
              <a:gd name="connsiteY0" fmla="*/ 915582 h 915582"/>
              <a:gd name="connsiteX1" fmla="*/ 0 w 1396214"/>
              <a:gd name="connsiteY1" fmla="*/ 19051 h 915582"/>
              <a:gd name="connsiteX2" fmla="*/ 1334963 w 1396214"/>
              <a:gd name="connsiteY2" fmla="*/ 915582 h 915582"/>
              <a:gd name="connsiteX0" fmla="*/ 1396214 w 1396214"/>
              <a:gd name="connsiteY0" fmla="*/ 802988 h 915582"/>
              <a:gd name="connsiteX1" fmla="*/ 109537 w 1396214"/>
              <a:gd name="connsiteY1" fmla="*/ 0 h 91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6214" h="915582" stroke="0" extrusionOk="0">
                <a:moveTo>
                  <a:pt x="1334963" y="915582"/>
                </a:moveTo>
                <a:lnTo>
                  <a:pt x="0" y="19051"/>
                </a:lnTo>
                <a:lnTo>
                  <a:pt x="1334963" y="915582"/>
                </a:lnTo>
                <a:close/>
              </a:path>
              <a:path w="1396214" h="915582" fill="none">
                <a:moveTo>
                  <a:pt x="1396214" y="802988"/>
                </a:moveTo>
                <a:cubicBezTo>
                  <a:pt x="812507" y="853529"/>
                  <a:pt x="111080" y="518250"/>
                  <a:pt x="109537" y="0"/>
                </a:cubicBezTo>
              </a:path>
            </a:pathLst>
          </a:cu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3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CE393-1611-48DC-B9C1-B0BCCC1906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99F50C-BE38-4BD0-BA84-9B090E1F2B9B}" type="slidenum">
              <a:rPr lang="en-US" smtClean="0"/>
              <a:pPr/>
              <a:t>3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FF36DA-7C47-4E5F-9AA4-D2FD2205F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78" y="198986"/>
            <a:ext cx="8333222" cy="497895"/>
          </a:xfrm>
        </p:spPr>
        <p:txBody>
          <a:bodyPr>
            <a:normAutofit fontScale="90000"/>
          </a:bodyPr>
          <a:lstStyle/>
          <a:p>
            <a:r>
              <a:rPr lang="en-US" dirty="0"/>
              <a:t>Schematic Diagram with  PC817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35545-7E10-4FC7-9596-C942FE70B145}"/>
              </a:ext>
            </a:extLst>
          </p:cNvPr>
          <p:cNvSpPr txBox="1"/>
          <p:nvPr/>
        </p:nvSpPr>
        <p:spPr>
          <a:xfrm>
            <a:off x="480578" y="1695450"/>
            <a:ext cx="2238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Leonardo</a:t>
            </a:r>
          </a:p>
          <a:p>
            <a:r>
              <a:rPr lang="en-US" dirty="0"/>
              <a:t>2 74HC595</a:t>
            </a:r>
          </a:p>
          <a:p>
            <a:r>
              <a:rPr lang="en-US" dirty="0"/>
              <a:t>16 IR LED</a:t>
            </a:r>
          </a:p>
          <a:p>
            <a:r>
              <a:rPr lang="en-US" dirty="0"/>
              <a:t>16 50 Ohm Resistors </a:t>
            </a:r>
          </a:p>
          <a:p>
            <a:r>
              <a:rPr lang="en-US" dirty="0"/>
              <a:t>16 PC817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50BAFE-7AB2-44F6-B9DD-528071C52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582" y="1103311"/>
            <a:ext cx="6591995" cy="55152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B90052-5054-463D-812B-CB2B84A8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3" b="-1"/>
          <a:stretch/>
        </p:blipFill>
        <p:spPr>
          <a:xfrm>
            <a:off x="537548" y="3860918"/>
            <a:ext cx="836966" cy="4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1FDB5-898A-4552-8E6F-5E055DD6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CIRCLE IR LED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FA4F0-15B5-411D-B83B-83F78C0E8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" r="3284"/>
          <a:stretch/>
        </p:blipFill>
        <p:spPr>
          <a:xfrm>
            <a:off x="1080148" y="2426818"/>
            <a:ext cx="3958755" cy="399763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DE857-7526-442D-9995-242CA864E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911620"/>
            <a:ext cx="5455917" cy="3028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CD1E73-328C-97C4-FD44-D2C735535187}"/>
              </a:ext>
            </a:extLst>
          </p:cNvPr>
          <p:cNvSpPr txBox="1"/>
          <p:nvPr/>
        </p:nvSpPr>
        <p:spPr>
          <a:xfrm>
            <a:off x="776377" y="11037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3D </a:t>
            </a:r>
            <a:r>
              <a:rPr lang="en-US" sz="3600" dirty="0">
                <a:latin typeface="+mj-lt"/>
                <a:ea typeface="+mj-ea"/>
                <a:cs typeface="+mj-cs"/>
              </a:rPr>
              <a:t>printed</a:t>
            </a:r>
            <a:r>
              <a:rPr lang="en-US" sz="36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87708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F6E9B59-0354-4194-ACC0-CC4C4E6E5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78" y="846814"/>
            <a:ext cx="6066989" cy="54492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F3C01-7D98-4F95-A4C5-49723E70325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AFCE16-6953-4ABF-8A28-D705C0DC9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78" y="79728"/>
            <a:ext cx="8333222" cy="646331"/>
          </a:xfrm>
        </p:spPr>
        <p:txBody>
          <a:bodyPr>
            <a:normAutofit/>
          </a:bodyPr>
          <a:lstStyle/>
          <a:p>
            <a:r>
              <a:rPr lang="en-US" dirty="0"/>
              <a:t>Program</a:t>
            </a:r>
          </a:p>
        </p:txBody>
      </p:sp>
      <p:pic>
        <p:nvPicPr>
          <p:cNvPr id="4" name="20220112_014910000_iOS.MOV - OneDrive">
            <a:hlinkClick r:id="" action="ppaction://media"/>
            <a:extLst>
              <a:ext uri="{FF2B5EF4-FFF2-40B4-BE49-F238E27FC236}">
                <a16:creationId xmlns:a16="http://schemas.microsoft.com/office/drawing/2014/main" id="{D6325001-9FA1-465F-A4F3-E793B8B07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976" r="20399" b="19043"/>
          <a:stretch/>
        </p:blipFill>
        <p:spPr>
          <a:xfrm>
            <a:off x="6934198" y="1631951"/>
            <a:ext cx="4529140" cy="3402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0C3701-9737-4DA6-AC6E-5E63F83FAA9A}"/>
              </a:ext>
            </a:extLst>
          </p:cNvPr>
          <p:cNvSpPr txBox="1"/>
          <p:nvPr/>
        </p:nvSpPr>
        <p:spPr>
          <a:xfrm>
            <a:off x="1852612" y="1251635"/>
            <a:ext cx="196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Change the effect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87FA4A-1CF5-4463-A842-869C87F58EC6}"/>
              </a:ext>
            </a:extLst>
          </p:cNvPr>
          <p:cNvSpPr txBox="1"/>
          <p:nvPr/>
        </p:nvSpPr>
        <p:spPr>
          <a:xfrm>
            <a:off x="3748087" y="5558522"/>
            <a:ext cx="196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Change the delay here</a:t>
            </a:r>
          </a:p>
        </p:txBody>
      </p:sp>
    </p:spTree>
    <p:extLst>
      <p:ext uri="{BB962C8B-B14F-4D97-AF65-F5344CB8AC3E}">
        <p14:creationId xmlns:p14="http://schemas.microsoft.com/office/powerpoint/2010/main" val="282444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84</Words>
  <Application>Microsoft Office PowerPoint</Application>
  <PresentationFormat>Widescreen</PresentationFormat>
  <Paragraphs>27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CIRCLE IR LED </vt:lpstr>
      <vt:lpstr>Concept Design </vt:lpstr>
      <vt:lpstr>Schematic Diagram with  PC817 </vt:lpstr>
      <vt:lpstr>CIRCLE IR LED </vt:lpstr>
      <vt:lpstr>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 Design</dc:title>
  <dc:creator>Mr Han</dc:creator>
  <cp:lastModifiedBy>Han Mr</cp:lastModifiedBy>
  <cp:revision>7</cp:revision>
  <dcterms:created xsi:type="dcterms:W3CDTF">2021-11-21T19:29:41Z</dcterms:created>
  <dcterms:modified xsi:type="dcterms:W3CDTF">2022-12-20T11:44:41Z</dcterms:modified>
</cp:coreProperties>
</file>